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0" r:id="rId4"/>
    <p:sldId id="263" r:id="rId5"/>
    <p:sldId id="264" r:id="rId6"/>
    <p:sldId id="265" r:id="rId7"/>
    <p:sldId id="257" r:id="rId8"/>
    <p:sldId id="25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2FB6580-D6BA-C741-AD63-1BD45B5AF557}">
          <p14:sldIdLst>
            <p14:sldId id="256"/>
            <p14:sldId id="262"/>
            <p14:sldId id="260"/>
            <p14:sldId id="263"/>
            <p14:sldId id="264"/>
            <p14:sldId id="265"/>
            <p14:sldId id="257"/>
            <p14:sldId id="25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0" y="-1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573-CEAD-B349-8125-B6915BB04E7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C9C4-11CC-AF48-8B49-82FBDA187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0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3C9C4-11CC-AF48-8B49-82FBDA187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3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42C0AE-C4E0-C04F-9492-877EC4349BD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E857C2-4264-A64A-828A-865F7A1D5A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11" y="1523575"/>
            <a:ext cx="1839797" cy="1839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1274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68" y="1531952"/>
            <a:ext cx="1831420" cy="1831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1274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10" y="1523575"/>
            <a:ext cx="1831420" cy="1831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0476" t="22496"/>
          <a:stretch/>
        </p:blipFill>
        <p:spPr>
          <a:xfrm>
            <a:off x="586310" y="4427212"/>
            <a:ext cx="1060486" cy="2079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1274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0136" b="40027"/>
          <a:stretch/>
        </p:blipFill>
        <p:spPr>
          <a:xfrm>
            <a:off x="7202274" y="4427212"/>
            <a:ext cx="1320953" cy="2079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1274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7029" b="9069"/>
          <a:stretch/>
        </p:blipFill>
        <p:spPr>
          <a:xfrm>
            <a:off x="3660711" y="4427212"/>
            <a:ext cx="1839797" cy="1765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1274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86310" y="3480194"/>
            <a:ext cx="14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2745"/>
                </a:solidFill>
              </a:rPr>
              <a:t>Amy Jacob 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510" y="4578710"/>
            <a:ext cx="107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212745"/>
                </a:solidFill>
              </a:rPr>
              <a:t>Stephen </a:t>
            </a:r>
          </a:p>
          <a:p>
            <a:pPr algn="r"/>
            <a:r>
              <a:rPr lang="en-US" b="1" dirty="0" smtClean="0">
                <a:solidFill>
                  <a:srgbClr val="212745"/>
                </a:solidFill>
              </a:rPr>
              <a:t>Mahady 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7191" y="635121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12745"/>
                </a:solidFill>
              </a:rPr>
              <a:t>Micheal Cherry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5088" y="457871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2745"/>
                </a:solidFill>
              </a:rPr>
              <a:t>Allan </a:t>
            </a:r>
          </a:p>
          <a:p>
            <a:r>
              <a:rPr lang="en-US" b="1" dirty="0" smtClean="0">
                <a:solidFill>
                  <a:srgbClr val="212745"/>
                </a:solidFill>
              </a:rPr>
              <a:t>Kantelberg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6986" y="3568062"/>
            <a:ext cx="162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212745"/>
                </a:solidFill>
              </a:rPr>
              <a:t>Luke Dowling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5562" y="3568062"/>
            <a:ext cx="140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12745"/>
                </a:solidFill>
              </a:rPr>
              <a:t>Max Hickey </a:t>
            </a:r>
            <a:endParaRPr lang="en-US" b="1" dirty="0">
              <a:solidFill>
                <a:srgbClr val="212745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817581" y="139480"/>
            <a:ext cx="7175351" cy="1793167"/>
          </a:xfrm>
        </p:spPr>
        <p:txBody>
          <a:bodyPr/>
          <a:lstStyle/>
          <a:p>
            <a:r>
              <a:rPr lang="en-US" dirty="0" smtClean="0">
                <a:solidFill>
                  <a:srgbClr val="212745"/>
                </a:solidFill>
                <a:latin typeface="Garamond"/>
                <a:cs typeface="Garamond"/>
              </a:rPr>
              <a:t>Group 8: LifeLine </a:t>
            </a:r>
            <a:endParaRPr lang="en-US" dirty="0">
              <a:solidFill>
                <a:srgbClr val="212745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323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048"/>
            <a:ext cx="9144000" cy="11430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rgbClr val="212745"/>
                </a:solidFill>
                <a:latin typeface="Garamond"/>
                <a:cs typeface="Garamond"/>
              </a:rPr>
              <a:t>Problem Area: Communications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1667794" y="1282767"/>
            <a:ext cx="5811620" cy="13340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We want to give more independence and security to our users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2" descr="https://fbcdn-sphotos-c-a.akamaihd.net/hphotos-ak-xpf1/v/t1.0-9/10383531_10152871909172943_8530153697349431148_n.jpg?oh=d40d2c588216cc62593d015cc779f8dd&amp;oe=55910E13&amp;__gda__=1432330092_10897a04f0d805adcacd990e6f3d23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7230" r="7962" b="34415"/>
          <a:stretch/>
        </p:blipFill>
        <p:spPr bwMode="auto">
          <a:xfrm>
            <a:off x="5974708" y="2888028"/>
            <a:ext cx="3009412" cy="230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41461" y="2888028"/>
            <a:ext cx="48237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12745"/>
                </a:solidFill>
              </a:rPr>
              <a:t>“After I broke my hip I was lying on the floor for 4 hours with no way to contact anybody”</a:t>
            </a:r>
            <a:endParaRPr lang="en-US" sz="2400" dirty="0">
              <a:solidFill>
                <a:srgbClr val="212745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/>
          <a:srcRect l="20177" t="33720" r="20679" b="34723"/>
          <a:stretch/>
        </p:blipFill>
        <p:spPr bwMode="auto">
          <a:xfrm>
            <a:off x="0" y="4477460"/>
            <a:ext cx="3995936" cy="24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58612" y="4669277"/>
            <a:ext cx="945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12745"/>
                </a:solidFill>
              </a:rPr>
              <a:t>66%</a:t>
            </a:r>
            <a:endParaRPr lang="en-US" sz="3600" dirty="0">
              <a:solidFill>
                <a:srgbClr val="212745"/>
              </a:solidFill>
            </a:endParaRPr>
          </a:p>
        </p:txBody>
      </p:sp>
      <p:cxnSp>
        <p:nvCxnSpPr>
          <p:cNvPr id="13" name="Curved Connector 12"/>
          <p:cNvCxnSpPr>
            <a:stCxn id="11" idx="2"/>
          </p:cNvCxnSpPr>
          <p:nvPr/>
        </p:nvCxnSpPr>
        <p:spPr>
          <a:xfrm rot="5400000">
            <a:off x="3144770" y="4839309"/>
            <a:ext cx="110502" cy="1063101"/>
          </a:xfrm>
          <a:prstGeom prst="curvedConnector2">
            <a:avLst/>
          </a:prstGeom>
          <a:ln w="57150" cmpd="sng">
            <a:solidFill>
              <a:srgbClr val="821A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91097" y="5451767"/>
            <a:ext cx="5529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12745"/>
                </a:solidFill>
              </a:rPr>
              <a:t>Two-thirds of respondents from our </a:t>
            </a:r>
          </a:p>
          <a:p>
            <a:r>
              <a:rPr lang="en-US" sz="2400" dirty="0">
                <a:solidFill>
                  <a:srgbClr val="212745"/>
                </a:solidFill>
              </a:rPr>
              <a:t>s</a:t>
            </a:r>
            <a:r>
              <a:rPr lang="en-US" sz="2400" dirty="0" smtClean="0">
                <a:solidFill>
                  <a:srgbClr val="212745"/>
                </a:solidFill>
              </a:rPr>
              <a:t>urvey said emergency communication </a:t>
            </a:r>
          </a:p>
          <a:p>
            <a:r>
              <a:rPr lang="en-US" sz="2400" dirty="0">
                <a:solidFill>
                  <a:srgbClr val="212745"/>
                </a:solidFill>
              </a:rPr>
              <a:t>m</a:t>
            </a:r>
            <a:r>
              <a:rPr lang="en-US" sz="2400" dirty="0" smtClean="0">
                <a:solidFill>
                  <a:srgbClr val="212745"/>
                </a:solidFill>
              </a:rPr>
              <a:t>ethods needed to be improved  </a:t>
            </a:r>
            <a:endParaRPr lang="en-US" sz="2400" dirty="0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62" y="331771"/>
            <a:ext cx="6512511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12745"/>
                </a:solidFill>
                <a:latin typeface="Garamond"/>
                <a:cs typeface="Garamond"/>
              </a:rPr>
              <a:t>Our Solution: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59" b="80370" l="41094" r="76510"/>
                    </a14:imgEffect>
                  </a14:imgLayer>
                </a14:imgProps>
              </a:ext>
            </a:extLst>
          </a:blip>
          <a:srcRect l="34450" t="21302" r="18786" b="13018"/>
          <a:stretch/>
        </p:blipFill>
        <p:spPr bwMode="auto">
          <a:xfrm>
            <a:off x="3658857" y="67699"/>
            <a:ext cx="3512054" cy="316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6054" y="2770459"/>
            <a:ext cx="2694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212745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/>
                <a:ea typeface="+mj-ea"/>
                <a:cs typeface="Garamond"/>
              </a:rPr>
              <a:t>LifeLine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6762" y="1474771"/>
            <a:ext cx="3077901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212745"/>
                </a:solidFill>
              </a:rPr>
              <a:t>Lifeline </a:t>
            </a:r>
            <a:r>
              <a:rPr lang="en-IE" sz="2400" dirty="0">
                <a:solidFill>
                  <a:srgbClr val="212745"/>
                </a:solidFill>
              </a:rPr>
              <a:t>is a device worn on the wrist that acts as a link between the user and their carer in the case of an </a:t>
            </a:r>
            <a:r>
              <a:rPr lang="en-IE" sz="2400" dirty="0" smtClean="0">
                <a:solidFill>
                  <a:srgbClr val="212745"/>
                </a:solidFill>
              </a:rPr>
              <a:t>emergency</a:t>
            </a:r>
            <a:endParaRPr lang="en-IE" sz="2400" dirty="0">
              <a:solidFill>
                <a:srgbClr val="212745"/>
              </a:solidFill>
            </a:endParaRP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46395" y="5276661"/>
            <a:ext cx="1744769" cy="1411045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Garamond"/>
                <a:cs typeface="Garamond"/>
              </a:rPr>
              <a:t>User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04670" y="5276661"/>
            <a:ext cx="2334911" cy="1411045"/>
          </a:xfrm>
          <a:prstGeom prst="roundRect">
            <a:avLst/>
          </a:prstGeom>
          <a:solidFill>
            <a:srgbClr val="21274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Garamond"/>
                <a:cs typeface="Garamond"/>
              </a:rPr>
              <a:t>LifeLine</a:t>
            </a:r>
            <a:endParaRPr lang="en-US" sz="44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83050" y="5273597"/>
            <a:ext cx="1744769" cy="1411045"/>
          </a:xfrm>
          <a:prstGeom prst="roundRect">
            <a:avLst/>
          </a:prstGeom>
          <a:solidFill>
            <a:srgbClr val="21274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Garamond"/>
                <a:cs typeface="Garamond"/>
              </a:rPr>
              <a:t>Carer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 flipV="1">
            <a:off x="2491164" y="5982184"/>
            <a:ext cx="1013506" cy="12829"/>
          </a:xfrm>
          <a:prstGeom prst="straightConnector1">
            <a:avLst/>
          </a:prstGeom>
          <a:ln w="57150" cmpd="sng">
            <a:solidFill>
              <a:srgbClr val="821A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39581" y="5995011"/>
            <a:ext cx="806532" cy="0"/>
          </a:xfrm>
          <a:prstGeom prst="straightConnector1">
            <a:avLst/>
          </a:prstGeom>
          <a:ln w="57150" cmpd="sng">
            <a:solidFill>
              <a:srgbClr val="821A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Family\Documents\Amy\3rd Year\3B8 - Engineering Design\exploded view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0" b="89979" l="12350" r="89880">
                        <a14:foregroundMark x1="36021" y1="60128" x2="40823" y2="60341"/>
                        <a14:foregroundMark x1="47684" y1="45629" x2="53173" y2="45629"/>
                        <a14:foregroundMark x1="49571" y1="42004" x2="53345" y2="41578"/>
                        <a14:foregroundMark x1="44425" y1="10235" x2="49400" y2="11940"/>
                        <a14:foregroundMark x1="50257" y1="57356" x2="51973" y2="57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39" y="81185"/>
            <a:ext cx="3031359" cy="2438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75385" y="3957861"/>
            <a:ext cx="435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“Wearable monitoring device with integrated alert system”</a:t>
            </a:r>
            <a:endParaRPr lang="en-U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ng Range Pendant &amp; Pager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73" y="3649699"/>
            <a:ext cx="2518082" cy="291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" b="94737" l="6000" r="100000">
                        <a14:foregroundMark x1="84333" y1="11579" x2="84333" y2="11579"/>
                        <a14:foregroundMark x1="20667" y1="63860" x2="20667" y2="63860"/>
                        <a14:foregroundMark x1="27000" y1="58246" x2="27000" y2="58246"/>
                        <a14:foregroundMark x1="30000" y1="60351" x2="30000" y2="60351"/>
                        <a14:foregroundMark x1="23333" y1="53333" x2="23333" y2="53333"/>
                        <a14:foregroundMark x1="12667" y1="61754" x2="12667" y2="61754"/>
                        <a14:foregroundMark x1="16000" y1="72632" x2="16000" y2="72632"/>
                        <a14:foregroundMark x1="14333" y1="74737" x2="14333" y2="74737"/>
                        <a14:backgroundMark x1="12333" y1="68070" x2="12333" y2="68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66195"/>
            <a:ext cx="3810000" cy="3619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798" y="2292829"/>
            <a:ext cx="46161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212745"/>
                </a:solidFill>
              </a:rPr>
              <a:t>One Response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212745"/>
                </a:solidFill>
              </a:rPr>
              <a:t>Difficult To Use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212745"/>
                </a:solidFill>
              </a:rPr>
              <a:t>Require User Impulse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212745"/>
                </a:solidFill>
              </a:rPr>
              <a:t>Stigmatizing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rgbClr val="212745"/>
                </a:solidFill>
              </a:rPr>
              <a:t>Not Handheld or Portable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2800" dirty="0">
              <a:solidFill>
                <a:srgbClr val="212745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31771"/>
            <a:ext cx="6512511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12745"/>
                </a:solidFill>
                <a:latin typeface="Garamond"/>
                <a:cs typeface="Garamond"/>
              </a:rPr>
              <a:t>Existing Solutions:</a:t>
            </a:r>
            <a:br>
              <a:rPr lang="en-US" dirty="0" smtClean="0">
                <a:solidFill>
                  <a:srgbClr val="212745"/>
                </a:solidFill>
                <a:latin typeface="Garamond"/>
                <a:cs typeface="Garamond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Garamond"/>
                <a:cs typeface="Garamond"/>
              </a:rPr>
              <a:t>“Panic Button”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21" y="1978131"/>
            <a:ext cx="4989283" cy="39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3801" y="1824708"/>
            <a:ext cx="2677605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Touchpad </a:t>
            </a:r>
            <a:endParaRPr lang="en-IE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2366" y="2971578"/>
            <a:ext cx="3743950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Accelerometer</a:t>
            </a:r>
            <a:r>
              <a:rPr lang="en-US" sz="1400" b="1" dirty="0" smtClean="0"/>
              <a:t> </a:t>
            </a:r>
            <a:endParaRPr lang="en-IE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72605" y="5609054"/>
            <a:ext cx="5046507" cy="7357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Heart Rate Monitor </a:t>
            </a:r>
            <a:endParaRPr lang="en-IE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4175" y="3210313"/>
            <a:ext cx="723606" cy="2970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4"/>
          </p:cNvCxnSpPr>
          <p:nvPr/>
        </p:nvCxnSpPr>
        <p:spPr>
          <a:xfrm flipH="1">
            <a:off x="6033132" y="2560455"/>
            <a:ext cx="669472" cy="28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>
          <a:xfrm flipH="1" flipV="1">
            <a:off x="4522507" y="5235160"/>
            <a:ext cx="1873352" cy="373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92366" y="463152"/>
            <a:ext cx="6512511" cy="1143000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212745"/>
                </a:solidFill>
                <a:latin typeface="Garamond"/>
                <a:cs typeface="Garamond"/>
              </a:rPr>
              <a:t>LifeLine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13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63" y="197323"/>
            <a:ext cx="6512511" cy="1143000"/>
          </a:xfrm>
        </p:spPr>
        <p:txBody>
          <a:bodyPr/>
          <a:lstStyle/>
          <a:p>
            <a:r>
              <a:rPr lang="en-US" dirty="0" smtClean="0">
                <a:solidFill>
                  <a:srgbClr val="212745"/>
                </a:solidFill>
                <a:latin typeface="Garamond"/>
                <a:cs typeface="Garamond"/>
              </a:rPr>
              <a:t>How Does it Work?</a:t>
            </a:r>
            <a:endParaRPr lang="en-US" dirty="0">
              <a:solidFill>
                <a:srgbClr val="212745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63" y="108440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charset="2"/>
              <a:buChar char="v"/>
            </a:pPr>
            <a:endParaRPr lang="en-US" sz="3200" dirty="0">
              <a:solidFill>
                <a:srgbClr val="21274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406128" y="3460832"/>
            <a:ext cx="2089641" cy="1646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781" y="5521414"/>
            <a:ext cx="6490679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12745"/>
                </a:solidFill>
              </a:rPr>
              <a:t>Information sent to Nurses Station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23" y="1630971"/>
            <a:ext cx="7716837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745"/>
                </a:solidFill>
                <a:latin typeface="Trebuchet MS" charset="0"/>
              </a:rPr>
              <a:t>Monitors heart rate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745"/>
                </a:solidFill>
                <a:latin typeface="Trebuchet MS" charset="0"/>
              </a:rPr>
              <a:t>Tracks user movement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745"/>
                </a:solidFill>
                <a:latin typeface="Trebuchet MS" charset="0"/>
              </a:rPr>
              <a:t>User friendly touchpad for manual alert </a:t>
            </a:r>
            <a:r>
              <a:rPr lang="en-US" sz="3200" dirty="0">
                <a:solidFill>
                  <a:srgbClr val="212745"/>
                </a:solidFill>
                <a:latin typeface="Trebuchet MS" charset="0"/>
              </a:rPr>
              <a:t> </a:t>
            </a:r>
            <a:endParaRPr lang="en-US" sz="2800" dirty="0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244" y="382168"/>
            <a:ext cx="2577545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Accelerometer</a:t>
            </a:r>
            <a:r>
              <a:rPr lang="en-US" sz="3200" dirty="0" smtClean="0">
                <a:solidFill>
                  <a:srgbClr val="212745"/>
                </a:solidFill>
              </a:rPr>
              <a:t> 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0150" y="2450817"/>
            <a:ext cx="243426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Manual Alert 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148" y="2438058"/>
            <a:ext cx="267813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Heart-Attack or</a:t>
            </a:r>
          </a:p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Stroke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44" y="2436372"/>
            <a:ext cx="267813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Accident or Fall 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148" y="382168"/>
            <a:ext cx="267813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Heart Rate </a:t>
            </a:r>
          </a:p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Monitor 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150" y="382168"/>
            <a:ext cx="2434261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12745"/>
                </a:solidFill>
              </a:rPr>
              <a:t>Touchpad 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22552" y="1094011"/>
            <a:ext cx="452643" cy="1106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41101" y="1488675"/>
            <a:ext cx="452643" cy="86432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421339" y="1094011"/>
            <a:ext cx="452643" cy="11065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29600" y="4074247"/>
            <a:ext cx="3872605" cy="26155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212745"/>
                </a:solidFill>
                <a:latin typeface="Garamond"/>
                <a:cs typeface="Garamond"/>
              </a:rPr>
              <a:t>Integrated</a:t>
            </a:r>
            <a:r>
              <a:rPr lang="en-US" sz="5400" b="1" dirty="0" smtClean="0">
                <a:solidFill>
                  <a:srgbClr val="212745"/>
                </a:solidFill>
                <a:latin typeface="Garamond"/>
                <a:cs typeface="Garamond"/>
              </a:rPr>
              <a:t> </a:t>
            </a:r>
            <a:r>
              <a:rPr lang="en-US" sz="4400" b="1" dirty="0" smtClean="0">
                <a:solidFill>
                  <a:srgbClr val="212745"/>
                </a:solidFill>
                <a:latin typeface="Garamond"/>
                <a:cs typeface="Garamond"/>
              </a:rPr>
              <a:t>Alert </a:t>
            </a:r>
            <a:endParaRPr lang="en-US" sz="4400" b="1" dirty="0">
              <a:solidFill>
                <a:srgbClr val="212745"/>
              </a:solidFill>
              <a:latin typeface="Garamond"/>
              <a:cs typeface="Garamond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538995" y="3555637"/>
            <a:ext cx="755924" cy="93357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>
            <a:off x="1384010" y="4120505"/>
            <a:ext cx="2399644" cy="126991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16200000" flipH="1">
            <a:off x="5849081" y="4156708"/>
            <a:ext cx="2399651" cy="1197510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28148" y="6087722"/>
            <a:ext cx="603523" cy="60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1101" y="6254408"/>
            <a:ext cx="603523" cy="6035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02757" y="6086220"/>
            <a:ext cx="603523" cy="6035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8256" y="229884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rgbClr val="212745"/>
                </a:solidFill>
                <a:latin typeface="Garamond"/>
                <a:cs typeface="Garamond"/>
              </a:rPr>
              <a:t>Benefits </a:t>
            </a:r>
            <a:endParaRPr lang="en-US" sz="6000" dirty="0"/>
          </a:p>
        </p:txBody>
      </p:sp>
      <p:sp>
        <p:nvSpPr>
          <p:cNvPr id="5" name="Oval 4"/>
          <p:cNvSpPr/>
          <p:nvPr/>
        </p:nvSpPr>
        <p:spPr>
          <a:xfrm>
            <a:off x="135298" y="1376382"/>
            <a:ext cx="5087380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1. INFORMATIVE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74943" y="2275400"/>
            <a:ext cx="4080729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2. USER FRIENDLY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5298" y="3206242"/>
            <a:ext cx="5087379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3. AUTOMATIC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59026" y="4129129"/>
            <a:ext cx="4080729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4. SECURITY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3256" y="5091794"/>
            <a:ext cx="5087379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5. DISCREET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748" y="161356"/>
            <a:ext cx="9144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dirty="0" smtClean="0">
                <a:solidFill>
                  <a:srgbClr val="212745"/>
                </a:solidFill>
                <a:latin typeface="Garamond"/>
                <a:cs typeface="Garamond"/>
              </a:rPr>
              <a:t>Future Development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43891"/>
            <a:ext cx="88280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212745"/>
                </a:solidFill>
              </a:rPr>
              <a:t>Nursing homes </a:t>
            </a:r>
            <a:r>
              <a:rPr lang="en-US" sz="3200" dirty="0" smtClean="0">
                <a:solidFill>
                  <a:srgbClr val="212745"/>
                </a:solidFill>
                <a:sym typeface="Wingdings"/>
              </a:rPr>
              <a:t> Carer Alert Devices </a:t>
            </a:r>
            <a:endParaRPr lang="en-US" sz="3200" dirty="0" smtClean="0">
              <a:solidFill>
                <a:srgbClr val="212745"/>
              </a:solidFill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3200" dirty="0" smtClean="0">
              <a:solidFill>
                <a:srgbClr val="212745"/>
              </a:solidFill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212745"/>
                </a:solidFill>
              </a:rPr>
              <a:t>Temporary Care </a:t>
            </a:r>
            <a:r>
              <a:rPr lang="en-US" sz="3200" dirty="0" smtClean="0">
                <a:solidFill>
                  <a:srgbClr val="212745"/>
                </a:solidFill>
                <a:sym typeface="Wingdings"/>
              </a:rPr>
              <a:t> Pager of Part-Time Nurse 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3200" dirty="0" smtClean="0">
              <a:solidFill>
                <a:srgbClr val="212745"/>
              </a:solidFill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212745"/>
                </a:solidFill>
              </a:rPr>
              <a:t>Users Living Alone </a:t>
            </a:r>
            <a:r>
              <a:rPr lang="en-US" sz="3200" dirty="0" smtClean="0">
                <a:solidFill>
                  <a:srgbClr val="212745"/>
                </a:solidFill>
                <a:sym typeface="Wingdings"/>
              </a:rPr>
              <a:t> Family/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>
                <a:solidFill>
                  <a:srgbClr val="212745"/>
                </a:solidFill>
                <a:sym typeface="Wingdings"/>
              </a:rPr>
              <a:t>	</a:t>
            </a:r>
            <a:r>
              <a:rPr lang="en-US" sz="3200" dirty="0" smtClean="0">
                <a:solidFill>
                  <a:srgbClr val="212745"/>
                </a:solidFill>
                <a:sym typeface="Wingdings"/>
              </a:rPr>
              <a:t>										Emergency Contact </a:t>
            </a:r>
            <a:endParaRPr lang="en-US" sz="3200" dirty="0" smtClean="0">
              <a:solidFill>
                <a:srgbClr val="212745"/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3200" dirty="0" smtClean="0">
              <a:solidFill>
                <a:srgbClr val="21274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66" y="1503488"/>
            <a:ext cx="15069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12745"/>
                </a:solidFill>
              </a:rPr>
              <a:t>Stages:</a:t>
            </a:r>
            <a:endParaRPr lang="en-US" sz="3200" dirty="0">
              <a:solidFill>
                <a:srgbClr val="21274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6726" y="5254540"/>
            <a:ext cx="6684003" cy="16034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212745"/>
                </a:solidFill>
                <a:latin typeface="Garamond"/>
                <a:cs typeface="Garamond"/>
              </a:rPr>
              <a:t>Safety and Independence for Users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2965</TotalTime>
  <Words>225</Words>
  <Application>Microsoft Office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Group 8: LifeLine </vt:lpstr>
      <vt:lpstr>Problem Area: Communications </vt:lpstr>
      <vt:lpstr>Our Solution:</vt:lpstr>
      <vt:lpstr>Existing Solutions: “Panic Button”</vt:lpstr>
      <vt:lpstr>LifeLine</vt:lpstr>
      <vt:lpstr>How Does it Work?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Hickey</dc:creator>
  <cp:lastModifiedBy>Michéal Cherry</cp:lastModifiedBy>
  <cp:revision>30</cp:revision>
  <dcterms:created xsi:type="dcterms:W3CDTF">2015-02-17T14:20:15Z</dcterms:created>
  <dcterms:modified xsi:type="dcterms:W3CDTF">2015-03-30T12:55:05Z</dcterms:modified>
</cp:coreProperties>
</file>